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70" r:id="rId14"/>
    <p:sldId id="271" r:id="rId15"/>
    <p:sldId id="268" r:id="rId16"/>
    <p:sldId id="269" r:id="rId17"/>
    <p:sldId id="275" r:id="rId18"/>
    <p:sldId id="274" r:id="rId19"/>
    <p:sldId id="276" r:id="rId20"/>
    <p:sldId id="279" r:id="rId21"/>
    <p:sldId id="280" r:id="rId22"/>
    <p:sldId id="27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3"/>
    <p:restoredTop sz="71429"/>
  </p:normalViewPr>
  <p:slideViewPr>
    <p:cSldViewPr snapToGrid="0" snapToObjects="1">
      <p:cViewPr>
        <p:scale>
          <a:sx n="84" d="100"/>
          <a:sy n="84" d="100"/>
        </p:scale>
        <p:origin x="2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C70DD-3314-944F-9828-58FA3FE3FCE3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3B235-D15E-D84D-AB5D-E28CE07483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93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B235-D15E-D84D-AB5D-E28CE074834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229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Ninja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Assassin</a:t>
            </a:r>
          </a:p>
          <a:p>
            <a:r>
              <a:rPr kumimoji="1" lang="zh-CN" altLang="en-US" dirty="0"/>
              <a:t>蓝色为电影节点，橙色为演员节点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中心为待分析的目标节点， 向外分别是出演该电影的演员，在向外是每个演员还演了什么作品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B235-D15E-D84D-AB5D-E28CE074834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94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通过演员</a:t>
            </a:r>
            <a:r>
              <a:rPr kumimoji="1" lang="en-US" altLang="zh-CN" dirty="0"/>
              <a:t>-</a:t>
            </a:r>
            <a:r>
              <a:rPr kumimoji="1" lang="zh-CN" altLang="en-US" dirty="0"/>
              <a:t>电影关系图，可以看出一个演员出演了多少部电影</a:t>
            </a:r>
            <a:endParaRPr kumimoji="1" lang="en-US" altLang="zh-CN" dirty="0"/>
          </a:p>
          <a:p>
            <a:r>
              <a:rPr kumimoji="1" lang="zh-CN" altLang="en-US" dirty="0"/>
              <a:t>以及他是否和其他人共同出演过电影</a:t>
            </a:r>
            <a:endParaRPr kumimoji="1" lang="en-US" altLang="zh-CN" dirty="0"/>
          </a:p>
          <a:p>
            <a:r>
              <a:rPr kumimoji="1" lang="zh-CN" altLang="en-US" dirty="0"/>
              <a:t>在右图中，包围中心的为龙套演员，他们往往参演的电影较少，因此没有雨其他电影关联</a:t>
            </a:r>
            <a:endParaRPr kumimoji="1" lang="en-US" altLang="zh-CN" dirty="0"/>
          </a:p>
          <a:p>
            <a:r>
              <a:rPr kumimoji="1" lang="zh-CN" altLang="en-US" dirty="0"/>
              <a:t>边上被蓝色节点包围的则为 较为出名的演员，他们往往出演多部电影，因此在图中占用较多的空间，因此会被挤到外围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B235-D15E-D84D-AB5D-E28CE074834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4242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深度迷案这部人物较少， 但是两个主演为演出经验丰富的演员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B235-D15E-D84D-AB5D-E28CE074834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73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选取加勒比海盗中一个较为普通的演员（选取），选主演的话图可能太复杂不易分析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人气演员主演的电影大多是大电影，参与演出的人员较多，因此以出名演员为中心显示会发现呈现复杂的网格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B235-D15E-D84D-AB5D-E28CE074834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549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9CB5F-FD9F-364C-90CB-1407D2E48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8081ED-9010-7F40-8F28-DD44F661E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8597E-D9A9-AE4C-9F74-1AF8107F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4B9A6F-D2AD-2647-8845-1C900E79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1FB123-08A2-3347-8699-9E91C74E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6778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24446-F0F4-C34E-A186-96D15E12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6D2A50-6421-E841-8AB0-2E2F1FD61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10A072-A33C-074C-B8E4-855B5930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EE901-3B98-1942-AF71-BB09D9F6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2E9B63-738B-264E-A5BF-68D0BBF3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94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932B66-698A-A748-A58F-717DFFA5B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E784A7-7A79-5948-9B13-F9C6A3BA6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D23E64-5B98-5A4A-90C3-E740E203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48DFE-765C-9D45-8A8D-7F5E558A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7A4DFD-EBA1-3543-8536-1D119638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350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88D1A-67AA-5740-922B-1A4BCDF7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EC9AE-3CE0-C842-A1E0-0281EAA64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F0CBA8-5C79-0543-8B6A-A1A05F38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0897A6-00F1-AA48-8BDC-F6BBA959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8BD4E0-729D-2F44-A3D4-D14C1AC3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018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03AE4-21F5-EE4E-A21E-3868ED9E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2A050-375C-254F-A8DA-917AE5924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6175B9-CAF4-394E-9E3B-1E8B22ED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F4988-E484-B445-B36B-A7AA64D0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AC9B1D-44B0-AB4A-A0A9-38ABA574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70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35A48-2E57-E247-A378-44855AE5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B7690-146E-2E4D-BB11-C90E589C4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157E55-BA82-9648-A2FE-6AC745D41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3F5BA1-12B8-CA4E-A10C-B7F55949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E0DC32-A385-5F4F-9F64-1E0945BDD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DE2820-9BCD-FC44-A9DF-7E32BB4A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71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720B-BAFB-A64E-AF9E-ED6D3052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DB1B0F-DE74-1846-A139-4DB7EFDEB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F8F1B1-181E-BD48-9A4C-5AEB4BF3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6A3841-7790-254E-BAE0-5D5E2340E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155044-45B0-E54E-8BC9-A22EF438C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991D21-BBCC-8D4F-9F7B-F21C72FA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703017-269F-AD49-8297-9E92B86C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E4BFCF-D464-334C-B980-DD9AD018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61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35B4A-8B56-7A4F-AFFE-36B70E65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C4D623-6FAA-3F44-B9D7-3A528D55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C2D846-E075-E546-8E13-C2245D3EA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F8D305-C420-334F-8931-B55E9C5C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55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A557F-F025-8543-87F4-D914B382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9C19CC-3D6E-B54E-88D6-FAE77B66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FB1D87-0AA4-5648-B7FD-80A1FE1B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57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0E1D4-1807-3E40-B413-B5F7ABE5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59C01-FD3C-3749-850D-87A2C9496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C44C61-03BB-2649-B263-D49B3A358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A66873-512A-3D4C-94D8-6A24AA3F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0D0297-B8AA-E346-9844-6F7DEA29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352415-3951-FE48-ADFB-BEEC1603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62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ED055-A041-7D48-AF10-8809A6B4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71FBF2-4B89-4B43-B709-AA3089344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851642-DC56-DD47-BA88-6E8793513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DE56B-0A6D-CE47-AC2C-CB145D3F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A3574A-63D9-0C42-8F9F-52EFBC54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EA8E49-BC5E-024E-AA5B-A9A3D4EE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3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14651F-2843-B54A-A047-CB9B8791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0B6A0D-8F9D-E94A-9382-EF048B64E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268175-FCA9-AA43-85A7-353A4DC11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66F55-369C-C848-8672-E686450EC39A}" type="datetimeFigureOut">
              <a:rPr kumimoji="1" lang="zh-CN" altLang="en-US" smtClean="0"/>
              <a:t>2019/4/25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75F6FB-8A65-5247-95C8-F1DB57E10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9AC37-C769-4C4C-A0F5-D37933DA6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0AE4B-2FCA-9847-A086-0AF7EF1C41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51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5B661-2A70-AC43-AC4A-D1AA29400A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电影</a:t>
            </a:r>
            <a:r>
              <a:rPr kumimoji="1" lang="en-US" altLang="zh-CN" dirty="0"/>
              <a:t>-</a:t>
            </a:r>
            <a:r>
              <a:rPr kumimoji="1" lang="zh-CN" altLang="en-US" dirty="0"/>
              <a:t>演员关系分析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B1DB70-7DE6-1E4A-AAA4-6B47D0AD3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展示： 严浩鹏</a:t>
            </a:r>
          </a:p>
        </p:txBody>
      </p:sp>
    </p:spTree>
    <p:extLst>
      <p:ext uri="{BB962C8B-B14F-4D97-AF65-F5344CB8AC3E}">
        <p14:creationId xmlns:p14="http://schemas.microsoft.com/office/powerpoint/2010/main" val="184940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E558D-64EF-E946-86DC-2677DDBD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时长 与 受欢迎度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2CD6B55-B36C-DC42-94D2-8884FFF23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0" y="1962944"/>
            <a:ext cx="499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2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3A4BA-C5A4-274B-B0B6-5834D972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评分 与 受欢迎度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8EDE36-E34F-EB49-87E8-8AA876AA1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0" y="1962944"/>
            <a:ext cx="4991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7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7D1A5-8E79-7C42-9157-4DD5AAE9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Universal Pictures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vs</a:t>
            </a:r>
            <a:r>
              <a:rPr kumimoji="1" lang="zh-CN" altLang="en-US" dirty="0"/>
              <a:t> </a:t>
            </a:r>
            <a:r>
              <a:rPr kumimoji="1" lang="en" altLang="zh-CN" dirty="0"/>
              <a:t>Paramount Pictures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7AD6AA-9A31-244C-B822-88612597A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883" y="1825625"/>
            <a:ext cx="5466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6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7D1A5-8E79-7C42-9157-4DD5AAE9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Universal Pictures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vs</a:t>
            </a:r>
            <a:r>
              <a:rPr kumimoji="1" lang="zh-CN" altLang="en-US" dirty="0"/>
              <a:t> </a:t>
            </a:r>
            <a:r>
              <a:rPr kumimoji="1" lang="en" altLang="zh-CN" dirty="0"/>
              <a:t>Paramount Pictures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E150366-C693-4C4A-844C-C827DBBE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511" y="1825625"/>
            <a:ext cx="91189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4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7D1A5-8E79-7C42-9157-4DD5AAE9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各变量与票房相关性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D287101-C3B9-644B-AE7B-99779A2A1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00" y="2540794"/>
            <a:ext cx="7848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8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83331-0B7C-1E4B-A85C-FC9C3E62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各变量与票房相关性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30B597-1250-D04E-A82E-113054BF1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1022"/>
            <a:ext cx="10515600" cy="41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1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787F1-DFF6-6844-A40B-91608CE3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Demo1</a:t>
            </a:r>
            <a:r>
              <a:rPr kumimoji="1" lang="zh-CN" altLang="en-US" dirty="0"/>
              <a:t>展示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63FF724-D059-F644-99DD-78F97816B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676" y="1825625"/>
            <a:ext cx="101406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0FC5-E477-EF44-9413-FB9A2053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中元素的含义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60F8E-0190-9C4D-84F5-550AB51B8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7486" cy="36172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" altLang="zh-CN" dirty="0"/>
              <a:t>D3.js</a:t>
            </a:r>
            <a:r>
              <a:rPr lang="zh-CN" altLang="en-US" dirty="0"/>
              <a:t> </a:t>
            </a:r>
            <a:r>
              <a:rPr lang="zh-CN" altLang="en" dirty="0"/>
              <a:t>中的</a:t>
            </a:r>
            <a:r>
              <a:rPr lang="zh-CN" altLang="en-US" dirty="0"/>
              <a:t>力图实现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圆圈代表演员或电影，并使用不同颜色填充加以区分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从中心节点向外逐层拓展，扩展顺序为  “演员 电影 演员”或“电影 演员 电影”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7AF505-AEF9-1344-B41E-108CE2E8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516" y="1415143"/>
            <a:ext cx="3536283" cy="47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0FC5-E477-EF44-9413-FB9A2053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中元素的含义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515832-95AD-5442-BD43-927DC349A9EE}"/>
              </a:ext>
            </a:extLst>
          </p:cNvPr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”</a:t>
            </a:r>
            <a:endParaRPr lang="zh-CN" altLang="en-US" dirty="0"/>
          </a:p>
        </p:txBody>
      </p:sp>
      <p:pic>
        <p:nvPicPr>
          <p:cNvPr id="29" name="内容占位符 28">
            <a:extLst>
              <a:ext uri="{FF2B5EF4-FFF2-40B4-BE49-F238E27FC236}">
                <a16:creationId xmlns:a16="http://schemas.microsoft.com/office/drawing/2014/main" id="{5716B93B-7AF9-024B-BD6A-E61C89C85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1101" y="1825625"/>
            <a:ext cx="77097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58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0FC5-E477-EF44-9413-FB9A2053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演员电影关系图 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515832-95AD-5442-BD43-927DC349A9EE}"/>
              </a:ext>
            </a:extLst>
          </p:cNvPr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”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FD543E8-4071-CF4A-9585-DBC55E041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7114" y="1667719"/>
            <a:ext cx="5736686" cy="435133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48AF427-C126-A949-8B29-699A55970A2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5257800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" dirty="0"/>
              <a:t>泰坦尼克</a:t>
            </a:r>
            <a:r>
              <a:rPr kumimoji="1" lang="zh-CN" altLang="en-US" dirty="0"/>
              <a:t>号</a:t>
            </a:r>
            <a:endParaRPr kumimoji="1" lang="en-US" altLang="zh-CN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21992FE-D7F4-3643-B041-7D60DEE2A456}"/>
              </a:ext>
            </a:extLst>
          </p:cNvPr>
          <p:cNvSpPr txBox="1">
            <a:spLocks/>
          </p:cNvSpPr>
          <p:nvPr/>
        </p:nvSpPr>
        <p:spPr>
          <a:xfrm>
            <a:off x="838199" y="4001290"/>
            <a:ext cx="4778915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外围分布的著名演员</a:t>
            </a:r>
            <a:endParaRPr kumimoji="1" lang="en-US" altLang="zh-CN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31FE8C2-A218-1444-AEB2-62B577E11076}"/>
              </a:ext>
            </a:extLst>
          </p:cNvPr>
          <p:cNvSpPr txBox="1">
            <a:spLocks/>
          </p:cNvSpPr>
          <p:nvPr/>
        </p:nvSpPr>
        <p:spPr>
          <a:xfrm>
            <a:off x="838199" y="2913457"/>
            <a:ext cx="5050051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中心周围的节点为群众演员</a:t>
            </a:r>
          </a:p>
        </p:txBody>
      </p:sp>
    </p:spTree>
    <p:extLst>
      <p:ext uri="{BB962C8B-B14F-4D97-AF65-F5344CB8AC3E}">
        <p14:creationId xmlns:p14="http://schemas.microsoft.com/office/powerpoint/2010/main" val="168986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EAA0D-6813-2946-A189-986F2B15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电影类型</a:t>
            </a:r>
            <a:r>
              <a:rPr kumimoji="1" lang="en-US" altLang="zh-CN" dirty="0"/>
              <a:t>-</a:t>
            </a:r>
            <a:r>
              <a:rPr kumimoji="1" lang="zh-CN" altLang="en-US" dirty="0"/>
              <a:t>时间趋势图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A1653DD-6CFB-7F44-8A1F-8726BB485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920" y="1825625"/>
            <a:ext cx="77681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16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0FC5-E477-EF44-9413-FB9A2053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演员电影关系图 分析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48AF427-C126-A949-8B29-699A55970A2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5257800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深度迷案</a:t>
            </a:r>
            <a:endParaRPr kumimoji="1" lang="en-US" altLang="zh-CN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21992FE-D7F4-3643-B041-7D60DEE2A456}"/>
              </a:ext>
            </a:extLst>
          </p:cNvPr>
          <p:cNvSpPr txBox="1">
            <a:spLocks/>
          </p:cNvSpPr>
          <p:nvPr/>
        </p:nvSpPr>
        <p:spPr>
          <a:xfrm>
            <a:off x="838199" y="4001290"/>
            <a:ext cx="4778915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主演为经验丰富的演员</a:t>
            </a:r>
            <a:endParaRPr kumimoji="1" lang="en-US" altLang="zh-CN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31FE8C2-A218-1444-AEB2-62B577E11076}"/>
              </a:ext>
            </a:extLst>
          </p:cNvPr>
          <p:cNvSpPr txBox="1">
            <a:spLocks/>
          </p:cNvSpPr>
          <p:nvPr/>
        </p:nvSpPr>
        <p:spPr>
          <a:xfrm>
            <a:off x="838199" y="2913457"/>
            <a:ext cx="5050051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人物较少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29B232-0C1F-0547-8A75-949E8B4D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42" y="1690688"/>
            <a:ext cx="6079258" cy="37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4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0FC5-E477-EF44-9413-FB9A2053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演员电影关系图 分析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48AF427-C126-A949-8B29-699A55970A2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5257800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加勒比海盗</a:t>
            </a:r>
            <a:endParaRPr kumimoji="1" lang="en-US" altLang="zh-CN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21992FE-D7F4-3643-B041-7D60DEE2A456}"/>
              </a:ext>
            </a:extLst>
          </p:cNvPr>
          <p:cNvSpPr txBox="1">
            <a:spLocks/>
          </p:cNvSpPr>
          <p:nvPr/>
        </p:nvSpPr>
        <p:spPr>
          <a:xfrm>
            <a:off x="838199" y="4001290"/>
            <a:ext cx="4778915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三个电影节点之间存在交集</a:t>
            </a:r>
            <a:endParaRPr kumimoji="1" lang="en-US" altLang="zh-CN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31FE8C2-A218-1444-AEB2-62B577E11076}"/>
              </a:ext>
            </a:extLst>
          </p:cNvPr>
          <p:cNvSpPr txBox="1">
            <a:spLocks/>
          </p:cNvSpPr>
          <p:nvPr/>
        </p:nvSpPr>
        <p:spPr>
          <a:xfrm>
            <a:off x="838199" y="2913457"/>
            <a:ext cx="5050051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99D4F-59CE-8C4F-BDE1-EFE8D6FB0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704" y="1498600"/>
            <a:ext cx="5029200" cy="386080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9DA3239-3ECD-E844-BDE1-A3FAB409E4D0}"/>
              </a:ext>
            </a:extLst>
          </p:cNvPr>
          <p:cNvSpPr txBox="1">
            <a:spLocks/>
          </p:cNvSpPr>
          <p:nvPr/>
        </p:nvSpPr>
        <p:spPr>
          <a:xfrm>
            <a:off x="828057" y="2913456"/>
            <a:ext cx="4778915" cy="79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选取一个普通演员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6445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CB036-B763-4B4D-A679-05A787BB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122343-8979-8545-A09A-0C3F1D6DB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895" y="1825625"/>
            <a:ext cx="52142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3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1193E-E5A6-9B46-87E4-966A6ADF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电影类型分布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27A15A6-81B7-B845-B9A8-272269E27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211" y="1825625"/>
            <a:ext cx="79555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1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CCC43-C456-9746-9F21-0EA79E45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利润分布图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99906D6-86BF-1D40-BCE4-862BEDE0A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960" y="1825625"/>
            <a:ext cx="79740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3800C-AFAA-DC40-9362-F15DAB2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数量：原创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改编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E8F70E5-74FF-214B-8AB4-7B071A00E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700" y="1924844"/>
            <a:ext cx="5054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6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47254-E1A1-E44E-A65E-1752A4F2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利润： 原创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改编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2AC73F9-429D-4B46-B221-8E540AC54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050" y="1918494"/>
            <a:ext cx="5803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4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80D1E-994C-AC4B-8C9C-F95A34C8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电影产地分布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E097B89-7D3F-C542-A564-C1251FD4A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840" y="1825625"/>
            <a:ext cx="42023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3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B08EE-B445-BB4B-BF9D-7B653870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词云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C98FE5-E007-374B-8A67-B05CC5CBF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248" y="1825625"/>
            <a:ext cx="8445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5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AFDB4-C600-6547-B5A2-E993C843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受欢迎类型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DC7044-9591-CD42-9988-6A0A1036E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194" y="1825625"/>
            <a:ext cx="7257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7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383</Words>
  <Application>Microsoft Macintosh PowerPoint</Application>
  <PresentationFormat>宽屏</PresentationFormat>
  <Paragraphs>53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电影-演员关系分析</vt:lpstr>
      <vt:lpstr>电影类型-时间趋势图</vt:lpstr>
      <vt:lpstr>电影类型分布</vt:lpstr>
      <vt:lpstr>利润分布图</vt:lpstr>
      <vt:lpstr>数量：原创 vs 改编</vt:lpstr>
      <vt:lpstr>利润： 原创 vs 改编</vt:lpstr>
      <vt:lpstr>电影产地分布</vt:lpstr>
      <vt:lpstr>词云</vt:lpstr>
      <vt:lpstr>受欢迎类型</vt:lpstr>
      <vt:lpstr>时长 与 受欢迎度</vt:lpstr>
      <vt:lpstr>评分 与 受欢迎度</vt:lpstr>
      <vt:lpstr>Universal Pictures vs Paramount Pictures</vt:lpstr>
      <vt:lpstr>Universal Pictures vs Paramount Pictures</vt:lpstr>
      <vt:lpstr>各变量与票房相关性</vt:lpstr>
      <vt:lpstr>各变量与票房相关性</vt:lpstr>
      <vt:lpstr>Demo1展示</vt:lpstr>
      <vt:lpstr>Demo中元素的含义</vt:lpstr>
      <vt:lpstr>Demo中元素的含义</vt:lpstr>
      <vt:lpstr>演员电影关系图 分析</vt:lpstr>
      <vt:lpstr>演员电影关系图 分析</vt:lpstr>
      <vt:lpstr>演员电影关系图 分析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电影-演员关系分析</dc:title>
  <dc:creator>Microsoft Office User</dc:creator>
  <cp:lastModifiedBy>Microsoft Office User</cp:lastModifiedBy>
  <cp:revision>126</cp:revision>
  <dcterms:created xsi:type="dcterms:W3CDTF">2019-04-25T05:39:14Z</dcterms:created>
  <dcterms:modified xsi:type="dcterms:W3CDTF">2019-04-25T09:49:21Z</dcterms:modified>
</cp:coreProperties>
</file>